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09" r:id="rId3"/>
    <p:sldId id="410" r:id="rId4"/>
    <p:sldId id="411" r:id="rId5"/>
    <p:sldId id="412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